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62" r:id="rId4"/>
    <p:sldId id="266" r:id="rId5"/>
    <p:sldId id="267" r:id="rId6"/>
    <p:sldId id="258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2D70E-3E8B-4A8B-A066-F9D2F49DA2B4}" v="17" dt="2021-11-05T23:57:05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santhi kadali" userId="ca7cef76776e55c1" providerId="LiveId" clId="{F1A2D70E-3E8B-4A8B-A066-F9D2F49DA2B4}"/>
    <pc:docChg chg="undo custSel addSld delSld modSld sldOrd">
      <pc:chgData name="sri santhi kadali" userId="ca7cef76776e55c1" providerId="LiveId" clId="{F1A2D70E-3E8B-4A8B-A066-F9D2F49DA2B4}" dt="2021-11-06T00:11:17.738" v="336" actId="1076"/>
      <pc:docMkLst>
        <pc:docMk/>
      </pc:docMkLst>
      <pc:sldChg chg="addSp delSp modSp add del mod setBg delDesignElem">
        <pc:chgData name="sri santhi kadali" userId="ca7cef76776e55c1" providerId="LiveId" clId="{F1A2D70E-3E8B-4A8B-A066-F9D2F49DA2B4}" dt="2021-11-05T23:57:05.005" v="96"/>
        <pc:sldMkLst>
          <pc:docMk/>
          <pc:sldMk cId="3378847908" sldId="259"/>
        </pc:sldMkLst>
        <pc:spChg chg="add del">
          <ac:chgData name="sri santhi kadali" userId="ca7cef76776e55c1" providerId="LiveId" clId="{F1A2D70E-3E8B-4A8B-A066-F9D2F49DA2B4}" dt="2021-11-05T23:57:05.005" v="96"/>
          <ac:spMkLst>
            <pc:docMk/>
            <pc:sldMk cId="3378847908" sldId="259"/>
            <ac:spMk id="55" creationId="{DD4C4B28-6B4B-4445-8535-F516D74E4AA9}"/>
          </ac:spMkLst>
        </pc:spChg>
        <pc:spChg chg="add del">
          <ac:chgData name="sri santhi kadali" userId="ca7cef76776e55c1" providerId="LiveId" clId="{F1A2D70E-3E8B-4A8B-A066-F9D2F49DA2B4}" dt="2021-11-05T23:57:05.005" v="96"/>
          <ac:spMkLst>
            <pc:docMk/>
            <pc:sldMk cId="3378847908" sldId="259"/>
            <ac:spMk id="59" creationId="{55B419A7-F817-4767-8CCB-FB0E189C4ACD}"/>
          </ac:spMkLst>
        </pc:spChg>
        <pc:spChg chg="add del">
          <ac:chgData name="sri santhi kadali" userId="ca7cef76776e55c1" providerId="LiveId" clId="{F1A2D70E-3E8B-4A8B-A066-F9D2F49DA2B4}" dt="2021-11-05T23:57:05.005" v="96"/>
          <ac:spMkLst>
            <pc:docMk/>
            <pc:sldMk cId="3378847908" sldId="259"/>
            <ac:spMk id="61" creationId="{9FBB9AF1-CE92-475C-A47B-5FC32922B3E9}"/>
          </ac:spMkLst>
        </pc:spChg>
        <pc:spChg chg="add del">
          <ac:chgData name="sri santhi kadali" userId="ca7cef76776e55c1" providerId="LiveId" clId="{F1A2D70E-3E8B-4A8B-A066-F9D2F49DA2B4}" dt="2021-11-05T23:57:05.005" v="96"/>
          <ac:spMkLst>
            <pc:docMk/>
            <pc:sldMk cId="3378847908" sldId="259"/>
            <ac:spMk id="65" creationId="{7021D92D-08FF-45A6-9109-AC9462C7E8E3}"/>
          </ac:spMkLst>
        </pc:spChg>
        <pc:picChg chg="mod">
          <ac:chgData name="sri santhi kadali" userId="ca7cef76776e55c1" providerId="LiveId" clId="{F1A2D70E-3E8B-4A8B-A066-F9D2F49DA2B4}" dt="2021-11-05T23:57:04.141" v="95" actId="207"/>
          <ac:picMkLst>
            <pc:docMk/>
            <pc:sldMk cId="3378847908" sldId="259"/>
            <ac:picMk id="32" creationId="{9AEF54FD-003E-44A7-9A4D-E902D896CB84}"/>
          </ac:picMkLst>
        </pc:picChg>
        <pc:cxnChg chg="add del">
          <ac:chgData name="sri santhi kadali" userId="ca7cef76776e55c1" providerId="LiveId" clId="{F1A2D70E-3E8B-4A8B-A066-F9D2F49DA2B4}" dt="2021-11-05T23:57:05.005" v="96"/>
          <ac:cxnSpMkLst>
            <pc:docMk/>
            <pc:sldMk cId="3378847908" sldId="259"/>
            <ac:cxnSpMk id="57" creationId="{0CB1C732-7193-4253-8746-850D090A6B4E}"/>
          </ac:cxnSpMkLst>
        </pc:cxnChg>
        <pc:cxnChg chg="add del">
          <ac:chgData name="sri santhi kadali" userId="ca7cef76776e55c1" providerId="LiveId" clId="{F1A2D70E-3E8B-4A8B-A066-F9D2F49DA2B4}" dt="2021-11-05T23:57:05.005" v="96"/>
          <ac:cxnSpMkLst>
            <pc:docMk/>
            <pc:sldMk cId="3378847908" sldId="259"/>
            <ac:cxnSpMk id="63" creationId="{D81E42A3-743C-4C15-9DA8-93AA9AEBFB17}"/>
          </ac:cxnSpMkLst>
        </pc:cxnChg>
      </pc:sldChg>
      <pc:sldChg chg="modSp mod">
        <pc:chgData name="sri santhi kadali" userId="ca7cef76776e55c1" providerId="LiveId" clId="{F1A2D70E-3E8B-4A8B-A066-F9D2F49DA2B4}" dt="2021-11-06T00:00:49.233" v="275" actId="113"/>
        <pc:sldMkLst>
          <pc:docMk/>
          <pc:sldMk cId="4092658869" sldId="260"/>
        </pc:sldMkLst>
        <pc:spChg chg="mod">
          <ac:chgData name="sri santhi kadali" userId="ca7cef76776e55c1" providerId="LiveId" clId="{F1A2D70E-3E8B-4A8B-A066-F9D2F49DA2B4}" dt="2021-11-06T00:00:49.233" v="275" actId="113"/>
          <ac:spMkLst>
            <pc:docMk/>
            <pc:sldMk cId="4092658869" sldId="260"/>
            <ac:spMk id="2" creationId="{0683207D-1B84-49C2-854A-F305B162D2D1}"/>
          </ac:spMkLst>
        </pc:spChg>
      </pc:sldChg>
      <pc:sldChg chg="modSp mod">
        <pc:chgData name="sri santhi kadali" userId="ca7cef76776e55c1" providerId="LiveId" clId="{F1A2D70E-3E8B-4A8B-A066-F9D2F49DA2B4}" dt="2021-11-06T00:00:37.638" v="274" actId="113"/>
        <pc:sldMkLst>
          <pc:docMk/>
          <pc:sldMk cId="1834489989" sldId="262"/>
        </pc:sldMkLst>
        <pc:spChg chg="mod">
          <ac:chgData name="sri santhi kadali" userId="ca7cef76776e55c1" providerId="LiveId" clId="{F1A2D70E-3E8B-4A8B-A066-F9D2F49DA2B4}" dt="2021-11-06T00:00:37.638" v="274" actId="113"/>
          <ac:spMkLst>
            <pc:docMk/>
            <pc:sldMk cId="1834489989" sldId="262"/>
            <ac:spMk id="2" creationId="{F734566C-05E2-4FC7-94FD-D4CE09B779A5}"/>
          </ac:spMkLst>
        </pc:spChg>
      </pc:sldChg>
      <pc:sldChg chg="addSp delSp modSp new mod ord setBg">
        <pc:chgData name="sri santhi kadali" userId="ca7cef76776e55c1" providerId="LiveId" clId="{F1A2D70E-3E8B-4A8B-A066-F9D2F49DA2B4}" dt="2021-11-06T00:02:40.804" v="292" actId="14100"/>
        <pc:sldMkLst>
          <pc:docMk/>
          <pc:sldMk cId="1997424071" sldId="266"/>
        </pc:sldMkLst>
        <pc:spChg chg="mod">
          <ac:chgData name="sri santhi kadali" userId="ca7cef76776e55c1" providerId="LiveId" clId="{F1A2D70E-3E8B-4A8B-A066-F9D2F49DA2B4}" dt="2021-11-06T00:02:03.490" v="286" actId="1076"/>
          <ac:spMkLst>
            <pc:docMk/>
            <pc:sldMk cId="1997424071" sldId="266"/>
            <ac:spMk id="2" creationId="{30A56DDF-75CC-4CAF-8686-0004980BAFA6}"/>
          </ac:spMkLst>
        </pc:spChg>
        <pc:spChg chg="del mod">
          <ac:chgData name="sri santhi kadali" userId="ca7cef76776e55c1" providerId="LiveId" clId="{F1A2D70E-3E8B-4A8B-A066-F9D2F49DA2B4}" dt="2021-11-05T18:27:41.557" v="75" actId="26606"/>
          <ac:spMkLst>
            <pc:docMk/>
            <pc:sldMk cId="1997424071" sldId="266"/>
            <ac:spMk id="3" creationId="{62D02475-B0CE-4444-B32B-600E4C8DCA3B}"/>
          </ac:spMkLst>
        </pc:spChg>
        <pc:spChg chg="add">
          <ac:chgData name="sri santhi kadali" userId="ca7cef76776e55c1" providerId="LiveId" clId="{F1A2D70E-3E8B-4A8B-A066-F9D2F49DA2B4}" dt="2021-11-05T18:27:41.557" v="75" actId="26606"/>
          <ac:spMkLst>
            <pc:docMk/>
            <pc:sldMk cId="1997424071" sldId="266"/>
            <ac:spMk id="9" creationId="{DD4C4B28-6B4B-4445-8535-F516D74E4AA9}"/>
          </ac:spMkLst>
        </pc:spChg>
        <pc:spChg chg="add mod">
          <ac:chgData name="sri santhi kadali" userId="ca7cef76776e55c1" providerId="LiveId" clId="{F1A2D70E-3E8B-4A8B-A066-F9D2F49DA2B4}" dt="2021-11-06T00:02:40.804" v="292" actId="14100"/>
          <ac:spMkLst>
            <pc:docMk/>
            <pc:sldMk cId="1997424071" sldId="266"/>
            <ac:spMk id="12" creationId="{904D4A89-4B30-4B1C-AC57-21FA005E142E}"/>
          </ac:spMkLst>
        </pc:spChg>
        <pc:spChg chg="add">
          <ac:chgData name="sri santhi kadali" userId="ca7cef76776e55c1" providerId="LiveId" clId="{F1A2D70E-3E8B-4A8B-A066-F9D2F49DA2B4}" dt="2021-11-05T18:27:41.557" v="75" actId="26606"/>
          <ac:spMkLst>
            <pc:docMk/>
            <pc:sldMk cId="1997424071" sldId="266"/>
            <ac:spMk id="13" creationId="{55B419A7-F817-4767-8CCB-FB0E189C4ACD}"/>
          </ac:spMkLst>
        </pc:spChg>
        <pc:spChg chg="add">
          <ac:chgData name="sri santhi kadali" userId="ca7cef76776e55c1" providerId="LiveId" clId="{F1A2D70E-3E8B-4A8B-A066-F9D2F49DA2B4}" dt="2021-11-05T18:27:41.557" v="75" actId="26606"/>
          <ac:spMkLst>
            <pc:docMk/>
            <pc:sldMk cId="1997424071" sldId="266"/>
            <ac:spMk id="17" creationId="{7021D92D-08FF-45A6-9109-AC9462C7E8E3}"/>
          </ac:spMkLst>
        </pc:spChg>
        <pc:picChg chg="add mod">
          <ac:chgData name="sri santhi kadali" userId="ca7cef76776e55c1" providerId="LiveId" clId="{F1A2D70E-3E8B-4A8B-A066-F9D2F49DA2B4}" dt="2021-11-06T00:01:53.375" v="285" actId="1076"/>
          <ac:picMkLst>
            <pc:docMk/>
            <pc:sldMk cId="1997424071" sldId="266"/>
            <ac:picMk id="5" creationId="{AB357AA6-46E8-4C17-A0DD-C43839E76EA4}"/>
          </ac:picMkLst>
        </pc:picChg>
        <pc:cxnChg chg="add">
          <ac:chgData name="sri santhi kadali" userId="ca7cef76776e55c1" providerId="LiveId" clId="{F1A2D70E-3E8B-4A8B-A066-F9D2F49DA2B4}" dt="2021-11-05T18:27:41.557" v="75" actId="26606"/>
          <ac:cxnSpMkLst>
            <pc:docMk/>
            <pc:sldMk cId="1997424071" sldId="266"/>
            <ac:cxnSpMk id="11" creationId="{0CB1C732-7193-4253-8746-850D090A6B4E}"/>
          </ac:cxnSpMkLst>
        </pc:cxnChg>
        <pc:cxnChg chg="add">
          <ac:chgData name="sri santhi kadali" userId="ca7cef76776e55c1" providerId="LiveId" clId="{F1A2D70E-3E8B-4A8B-A066-F9D2F49DA2B4}" dt="2021-11-05T18:27:41.557" v="75" actId="26606"/>
          <ac:cxnSpMkLst>
            <pc:docMk/>
            <pc:sldMk cId="1997424071" sldId="266"/>
            <ac:cxnSpMk id="15" creationId="{D81E42A3-743C-4C15-9DA8-93AA9AEBFB17}"/>
          </ac:cxnSpMkLst>
        </pc:cxnChg>
      </pc:sldChg>
      <pc:sldChg chg="addSp delSp modSp new mod ord">
        <pc:chgData name="sri santhi kadali" userId="ca7cef76776e55c1" providerId="LiveId" clId="{F1A2D70E-3E8B-4A8B-A066-F9D2F49DA2B4}" dt="2021-11-06T00:11:17.738" v="336" actId="1076"/>
        <pc:sldMkLst>
          <pc:docMk/>
          <pc:sldMk cId="2753160660" sldId="267"/>
        </pc:sldMkLst>
        <pc:spChg chg="mod">
          <ac:chgData name="sri santhi kadali" userId="ca7cef76776e55c1" providerId="LiveId" clId="{F1A2D70E-3E8B-4A8B-A066-F9D2F49DA2B4}" dt="2021-11-06T00:10:32.944" v="324" actId="1076"/>
          <ac:spMkLst>
            <pc:docMk/>
            <pc:sldMk cId="2753160660" sldId="267"/>
            <ac:spMk id="2" creationId="{B3CEFD78-1D23-4E82-8153-B49B9CA46926}"/>
          </ac:spMkLst>
        </pc:spChg>
        <pc:spChg chg="del mod">
          <ac:chgData name="sri santhi kadali" userId="ca7cef76776e55c1" providerId="LiveId" clId="{F1A2D70E-3E8B-4A8B-A066-F9D2F49DA2B4}" dt="2021-11-06T00:03:28.215" v="300" actId="21"/>
          <ac:spMkLst>
            <pc:docMk/>
            <pc:sldMk cId="2753160660" sldId="267"/>
            <ac:spMk id="3" creationId="{AD884023-C0C4-4BDB-B2C6-F047506F6B67}"/>
          </ac:spMkLst>
        </pc:spChg>
        <pc:spChg chg="add del mod">
          <ac:chgData name="sri santhi kadali" userId="ca7cef76776e55c1" providerId="LiveId" clId="{F1A2D70E-3E8B-4A8B-A066-F9D2F49DA2B4}" dt="2021-11-05T18:23:58.292" v="57"/>
          <ac:spMkLst>
            <pc:docMk/>
            <pc:sldMk cId="2753160660" sldId="267"/>
            <ac:spMk id="8" creationId="{A6DFA38C-132C-4903-AD07-0F790DBBABA5}"/>
          </ac:spMkLst>
        </pc:spChg>
        <pc:spChg chg="add del mod">
          <ac:chgData name="sri santhi kadali" userId="ca7cef76776e55c1" providerId="LiveId" clId="{F1A2D70E-3E8B-4A8B-A066-F9D2F49DA2B4}" dt="2021-11-05T18:23:58.292" v="57"/>
          <ac:spMkLst>
            <pc:docMk/>
            <pc:sldMk cId="2753160660" sldId="267"/>
            <ac:spMk id="9" creationId="{F945AE31-913E-4844-AB1D-059841260F5E}"/>
          </ac:spMkLst>
        </pc:spChg>
        <pc:spChg chg="add del mod">
          <ac:chgData name="sri santhi kadali" userId="ca7cef76776e55c1" providerId="LiveId" clId="{F1A2D70E-3E8B-4A8B-A066-F9D2F49DA2B4}" dt="2021-11-05T18:23:58.292" v="57"/>
          <ac:spMkLst>
            <pc:docMk/>
            <pc:sldMk cId="2753160660" sldId="267"/>
            <ac:spMk id="11" creationId="{5C92352E-2F90-401D-9BCB-D6C05D00D384}"/>
          </ac:spMkLst>
        </pc:sp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0" creationId="{187E22E3-896F-43D3-AE41-B952717360FF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4" creationId="{26A8E43F-C8D3-402B-987C-BBB0B1E09F8E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5" creationId="{AE61E384-972C-4FA4-82A2-C2B574C35CE9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6" creationId="{3F20547F-AE39-4A95-9B4A-E2DE794372E4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7" creationId="{8DB2DD5C-179B-407F-9BB4-895EA339D65E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8" creationId="{3C930AA7-E5AA-4A6E-8C1F-64117F610426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19" creationId="{E2E831CE-B9A6-48AC-A600-3C501092A587}"/>
          </ac:picMkLst>
        </pc:picChg>
        <pc:picChg chg="add del mod">
          <ac:chgData name="sri santhi kadali" userId="ca7cef76776e55c1" providerId="LiveId" clId="{F1A2D70E-3E8B-4A8B-A066-F9D2F49DA2B4}" dt="2021-11-05T18:23:58.292" v="57"/>
          <ac:picMkLst>
            <pc:docMk/>
            <pc:sldMk cId="2753160660" sldId="267"/>
            <ac:picMk id="20" creationId="{E31752E9-0508-4832-88A0-D1998A5E1002}"/>
          </ac:picMkLst>
        </pc:picChg>
        <pc:picChg chg="add mod">
          <ac:chgData name="sri santhi kadali" userId="ca7cef76776e55c1" providerId="LiveId" clId="{F1A2D70E-3E8B-4A8B-A066-F9D2F49DA2B4}" dt="2021-11-06T00:11:10.929" v="334" actId="1076"/>
          <ac:picMkLst>
            <pc:docMk/>
            <pc:sldMk cId="2753160660" sldId="267"/>
            <ac:picMk id="21" creationId="{B3527BA4-EFA7-44A6-90E0-8BB0F066F23A}"/>
          </ac:picMkLst>
        </pc:picChg>
        <pc:picChg chg="add mod">
          <ac:chgData name="sri santhi kadali" userId="ca7cef76776e55c1" providerId="LiveId" clId="{F1A2D70E-3E8B-4A8B-A066-F9D2F49DA2B4}" dt="2021-11-06T00:11:03.044" v="332" actId="1076"/>
          <ac:picMkLst>
            <pc:docMk/>
            <pc:sldMk cId="2753160660" sldId="267"/>
            <ac:picMk id="22" creationId="{03097E7D-16C6-4FBA-8AE1-F371F6ED9FC1}"/>
          </ac:picMkLst>
        </pc:picChg>
        <pc:picChg chg="add mod">
          <ac:chgData name="sri santhi kadali" userId="ca7cef76776e55c1" providerId="LiveId" clId="{F1A2D70E-3E8B-4A8B-A066-F9D2F49DA2B4}" dt="2021-11-06T00:10:53.291" v="330" actId="1076"/>
          <ac:picMkLst>
            <pc:docMk/>
            <pc:sldMk cId="2753160660" sldId="267"/>
            <ac:picMk id="23" creationId="{94C72528-0C7D-4B53-89B5-97B3235E6DF0}"/>
          </ac:picMkLst>
        </pc:picChg>
        <pc:picChg chg="add mod">
          <ac:chgData name="sri santhi kadali" userId="ca7cef76776e55c1" providerId="LiveId" clId="{F1A2D70E-3E8B-4A8B-A066-F9D2F49DA2B4}" dt="2021-11-06T00:11:17.738" v="336" actId="1076"/>
          <ac:picMkLst>
            <pc:docMk/>
            <pc:sldMk cId="2753160660" sldId="267"/>
            <ac:picMk id="24" creationId="{E07CE2BD-1362-4CF2-A3F0-48F683EF92A8}"/>
          </ac:picMkLst>
        </pc:picChg>
        <pc:picChg chg="add mod">
          <ac:chgData name="sri santhi kadali" userId="ca7cef76776e55c1" providerId="LiveId" clId="{F1A2D70E-3E8B-4A8B-A066-F9D2F49DA2B4}" dt="2021-11-06T00:11:14.625" v="335" actId="1076"/>
          <ac:picMkLst>
            <pc:docMk/>
            <pc:sldMk cId="2753160660" sldId="267"/>
            <ac:picMk id="25" creationId="{20C6880A-69D3-4BDE-8522-D342EF7D2C40}"/>
          </ac:picMkLst>
        </pc:picChg>
        <pc:picChg chg="add mod">
          <ac:chgData name="sri santhi kadali" userId="ca7cef76776e55c1" providerId="LiveId" clId="{F1A2D70E-3E8B-4A8B-A066-F9D2F49DA2B4}" dt="2021-11-06T00:11:07.924" v="333" actId="1076"/>
          <ac:picMkLst>
            <pc:docMk/>
            <pc:sldMk cId="2753160660" sldId="267"/>
            <ac:picMk id="26" creationId="{CA7D3702-7CE0-4EDB-9C01-572FEC427678}"/>
          </ac:picMkLst>
        </pc:picChg>
        <pc:picChg chg="add mod">
          <ac:chgData name="sri santhi kadali" userId="ca7cef76776e55c1" providerId="LiveId" clId="{F1A2D70E-3E8B-4A8B-A066-F9D2F49DA2B4}" dt="2021-11-06T00:10:58.489" v="331" actId="1076"/>
          <ac:picMkLst>
            <pc:docMk/>
            <pc:sldMk cId="2753160660" sldId="267"/>
            <ac:picMk id="27" creationId="{DCF25291-3301-408A-A828-6B9749091565}"/>
          </ac:picMkLst>
        </pc:pic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4" creationId="{76138976-CBCD-4D5B-B0E2-0115BFC77DE7}"/>
          </ac:cxnSpMkLst>
        </pc:cxn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5" creationId="{FF49A57E-B688-4F87-9D79-68A55BB24449}"/>
          </ac:cxnSpMkLst>
        </pc:cxn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6" creationId="{1A528A89-9B9C-4398-8DCA-40BF90458AC0}"/>
          </ac:cxnSpMkLst>
        </pc:cxn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7" creationId="{103032AC-47D1-487E-BA09-0F90E8D8B3F9}"/>
          </ac:cxnSpMkLst>
        </pc:cxn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12" creationId="{670ADE9F-8AF5-427E-9854-C6CAF8A34B6E}"/>
          </ac:cxnSpMkLst>
        </pc:cxnChg>
        <pc:cxnChg chg="add del mod">
          <ac:chgData name="sri santhi kadali" userId="ca7cef76776e55c1" providerId="LiveId" clId="{F1A2D70E-3E8B-4A8B-A066-F9D2F49DA2B4}" dt="2021-11-05T18:23:58.292" v="57"/>
          <ac:cxnSpMkLst>
            <pc:docMk/>
            <pc:sldMk cId="2753160660" sldId="267"/>
            <ac:cxnSpMk id="13" creationId="{F3D90BD6-A76D-4BFA-8879-8E068C0CBC20}"/>
          </ac:cxnSpMkLst>
        </pc:cxnChg>
      </pc:sldChg>
      <pc:sldChg chg="addSp modSp new del mod">
        <pc:chgData name="sri santhi kadali" userId="ca7cef76776e55c1" providerId="LiveId" clId="{F1A2D70E-3E8B-4A8B-A066-F9D2F49DA2B4}" dt="2021-11-06T00:01:01.758" v="278" actId="2696"/>
        <pc:sldMkLst>
          <pc:docMk/>
          <pc:sldMk cId="2299214528" sldId="268"/>
        </pc:sldMkLst>
        <pc:spChg chg="mod">
          <ac:chgData name="sri santhi kadali" userId="ca7cef76776e55c1" providerId="LiveId" clId="{F1A2D70E-3E8B-4A8B-A066-F9D2F49DA2B4}" dt="2021-11-05T23:58:26.491" v="116" actId="27636"/>
          <ac:spMkLst>
            <pc:docMk/>
            <pc:sldMk cId="2299214528" sldId="268"/>
            <ac:spMk id="2" creationId="{6906DCCF-0345-40FE-962B-573D046A3355}"/>
          </ac:spMkLst>
        </pc:spChg>
        <pc:spChg chg="add mod">
          <ac:chgData name="sri santhi kadali" userId="ca7cef76776e55c1" providerId="LiveId" clId="{F1A2D70E-3E8B-4A8B-A066-F9D2F49DA2B4}" dt="2021-11-05T23:58:52.974" v="120" actId="255"/>
          <ac:spMkLst>
            <pc:docMk/>
            <pc:sldMk cId="2299214528" sldId="268"/>
            <ac:spMk id="5" creationId="{B8FF76B1-0D81-4C33-A9D8-F8588FD11385}"/>
          </ac:spMkLst>
        </pc:spChg>
      </pc:sldChg>
      <pc:sldChg chg="addSp delSp add del setBg delDesignElem">
        <pc:chgData name="sri santhi kadali" userId="ca7cef76776e55c1" providerId="LiveId" clId="{F1A2D70E-3E8B-4A8B-A066-F9D2F49DA2B4}" dt="2021-11-05T23:57:02.753" v="93"/>
        <pc:sldMkLst>
          <pc:docMk/>
          <pc:sldMk cId="3117910624" sldId="269"/>
        </pc:sldMkLst>
        <pc:spChg chg="add del">
          <ac:chgData name="sri santhi kadali" userId="ca7cef76776e55c1" providerId="LiveId" clId="{F1A2D70E-3E8B-4A8B-A066-F9D2F49DA2B4}" dt="2021-11-05T23:57:02.753" v="93"/>
          <ac:spMkLst>
            <pc:docMk/>
            <pc:sldMk cId="3117910624" sldId="269"/>
            <ac:spMk id="55" creationId="{DD4C4B28-6B4B-4445-8535-F516D74E4AA9}"/>
          </ac:spMkLst>
        </pc:spChg>
        <pc:spChg chg="add del">
          <ac:chgData name="sri santhi kadali" userId="ca7cef76776e55c1" providerId="LiveId" clId="{F1A2D70E-3E8B-4A8B-A066-F9D2F49DA2B4}" dt="2021-11-05T23:57:02.753" v="93"/>
          <ac:spMkLst>
            <pc:docMk/>
            <pc:sldMk cId="3117910624" sldId="269"/>
            <ac:spMk id="59" creationId="{55B419A7-F817-4767-8CCB-FB0E189C4ACD}"/>
          </ac:spMkLst>
        </pc:spChg>
        <pc:spChg chg="add del">
          <ac:chgData name="sri santhi kadali" userId="ca7cef76776e55c1" providerId="LiveId" clId="{F1A2D70E-3E8B-4A8B-A066-F9D2F49DA2B4}" dt="2021-11-05T23:57:02.753" v="93"/>
          <ac:spMkLst>
            <pc:docMk/>
            <pc:sldMk cId="3117910624" sldId="269"/>
            <ac:spMk id="61" creationId="{9FBB9AF1-CE92-475C-A47B-5FC32922B3E9}"/>
          </ac:spMkLst>
        </pc:spChg>
        <pc:spChg chg="add del">
          <ac:chgData name="sri santhi kadali" userId="ca7cef76776e55c1" providerId="LiveId" clId="{F1A2D70E-3E8B-4A8B-A066-F9D2F49DA2B4}" dt="2021-11-05T23:57:02.753" v="93"/>
          <ac:spMkLst>
            <pc:docMk/>
            <pc:sldMk cId="3117910624" sldId="269"/>
            <ac:spMk id="65" creationId="{7021D92D-08FF-45A6-9109-AC9462C7E8E3}"/>
          </ac:spMkLst>
        </pc:spChg>
        <pc:cxnChg chg="add del">
          <ac:chgData name="sri santhi kadali" userId="ca7cef76776e55c1" providerId="LiveId" clId="{F1A2D70E-3E8B-4A8B-A066-F9D2F49DA2B4}" dt="2021-11-05T23:57:02.753" v="93"/>
          <ac:cxnSpMkLst>
            <pc:docMk/>
            <pc:sldMk cId="3117910624" sldId="269"/>
            <ac:cxnSpMk id="57" creationId="{0CB1C732-7193-4253-8746-850D090A6B4E}"/>
          </ac:cxnSpMkLst>
        </pc:cxnChg>
        <pc:cxnChg chg="add del">
          <ac:chgData name="sri santhi kadali" userId="ca7cef76776e55c1" providerId="LiveId" clId="{F1A2D70E-3E8B-4A8B-A066-F9D2F49DA2B4}" dt="2021-11-05T23:57:02.753" v="93"/>
          <ac:cxnSpMkLst>
            <pc:docMk/>
            <pc:sldMk cId="3117910624" sldId="269"/>
            <ac:cxnSpMk id="63" creationId="{D81E42A3-743C-4C15-9DA8-93AA9AEBFB17}"/>
          </ac:cxnSpMkLst>
        </pc:cxnChg>
      </pc:sldChg>
      <pc:sldChg chg="addSp delSp add del setBg delDesignElem">
        <pc:chgData name="sri santhi kadali" userId="ca7cef76776e55c1" providerId="LiveId" clId="{F1A2D70E-3E8B-4A8B-A066-F9D2F49DA2B4}" dt="2021-11-05T23:57:01.820" v="92"/>
        <pc:sldMkLst>
          <pc:docMk/>
          <pc:sldMk cId="3193215908" sldId="270"/>
        </pc:sldMkLst>
        <pc:spChg chg="add del">
          <ac:chgData name="sri santhi kadali" userId="ca7cef76776e55c1" providerId="LiveId" clId="{F1A2D70E-3E8B-4A8B-A066-F9D2F49DA2B4}" dt="2021-11-05T23:57:01.820" v="92"/>
          <ac:spMkLst>
            <pc:docMk/>
            <pc:sldMk cId="3193215908" sldId="270"/>
            <ac:spMk id="55" creationId="{DD4C4B28-6B4B-4445-8535-F516D74E4AA9}"/>
          </ac:spMkLst>
        </pc:spChg>
        <pc:spChg chg="add del">
          <ac:chgData name="sri santhi kadali" userId="ca7cef76776e55c1" providerId="LiveId" clId="{F1A2D70E-3E8B-4A8B-A066-F9D2F49DA2B4}" dt="2021-11-05T23:57:01.820" v="92"/>
          <ac:spMkLst>
            <pc:docMk/>
            <pc:sldMk cId="3193215908" sldId="270"/>
            <ac:spMk id="59" creationId="{55B419A7-F817-4767-8CCB-FB0E189C4ACD}"/>
          </ac:spMkLst>
        </pc:spChg>
        <pc:spChg chg="add del">
          <ac:chgData name="sri santhi kadali" userId="ca7cef76776e55c1" providerId="LiveId" clId="{F1A2D70E-3E8B-4A8B-A066-F9D2F49DA2B4}" dt="2021-11-05T23:57:01.820" v="92"/>
          <ac:spMkLst>
            <pc:docMk/>
            <pc:sldMk cId="3193215908" sldId="270"/>
            <ac:spMk id="61" creationId="{9FBB9AF1-CE92-475C-A47B-5FC32922B3E9}"/>
          </ac:spMkLst>
        </pc:spChg>
        <pc:spChg chg="add del">
          <ac:chgData name="sri santhi kadali" userId="ca7cef76776e55c1" providerId="LiveId" clId="{F1A2D70E-3E8B-4A8B-A066-F9D2F49DA2B4}" dt="2021-11-05T23:57:01.820" v="92"/>
          <ac:spMkLst>
            <pc:docMk/>
            <pc:sldMk cId="3193215908" sldId="270"/>
            <ac:spMk id="65" creationId="{7021D92D-08FF-45A6-9109-AC9462C7E8E3}"/>
          </ac:spMkLst>
        </pc:spChg>
        <pc:cxnChg chg="add del">
          <ac:chgData name="sri santhi kadali" userId="ca7cef76776e55c1" providerId="LiveId" clId="{F1A2D70E-3E8B-4A8B-A066-F9D2F49DA2B4}" dt="2021-11-05T23:57:01.820" v="92"/>
          <ac:cxnSpMkLst>
            <pc:docMk/>
            <pc:sldMk cId="3193215908" sldId="270"/>
            <ac:cxnSpMk id="57" creationId="{0CB1C732-7193-4253-8746-850D090A6B4E}"/>
          </ac:cxnSpMkLst>
        </pc:cxnChg>
        <pc:cxnChg chg="add del">
          <ac:chgData name="sri santhi kadali" userId="ca7cef76776e55c1" providerId="LiveId" clId="{F1A2D70E-3E8B-4A8B-A066-F9D2F49DA2B4}" dt="2021-11-05T23:57:01.820" v="92"/>
          <ac:cxnSpMkLst>
            <pc:docMk/>
            <pc:sldMk cId="3193215908" sldId="270"/>
            <ac:cxnSpMk id="63" creationId="{D81E42A3-743C-4C15-9DA8-93AA9AEBFB17}"/>
          </ac:cxnSpMkLst>
        </pc:cxnChg>
      </pc:sldChg>
      <pc:sldChg chg="addSp delSp add del setBg delDesignElem">
        <pc:chgData name="sri santhi kadali" userId="ca7cef76776e55c1" providerId="LiveId" clId="{F1A2D70E-3E8B-4A8B-A066-F9D2F49DA2B4}" dt="2021-11-05T23:57:01.272" v="91"/>
        <pc:sldMkLst>
          <pc:docMk/>
          <pc:sldMk cId="1940078522" sldId="271"/>
        </pc:sldMkLst>
        <pc:spChg chg="add del">
          <ac:chgData name="sri santhi kadali" userId="ca7cef76776e55c1" providerId="LiveId" clId="{F1A2D70E-3E8B-4A8B-A066-F9D2F49DA2B4}" dt="2021-11-05T23:57:01.272" v="91"/>
          <ac:spMkLst>
            <pc:docMk/>
            <pc:sldMk cId="1940078522" sldId="271"/>
            <ac:spMk id="55" creationId="{DD4C4B28-6B4B-4445-8535-F516D74E4AA9}"/>
          </ac:spMkLst>
        </pc:spChg>
        <pc:spChg chg="add del">
          <ac:chgData name="sri santhi kadali" userId="ca7cef76776e55c1" providerId="LiveId" clId="{F1A2D70E-3E8B-4A8B-A066-F9D2F49DA2B4}" dt="2021-11-05T23:57:01.272" v="91"/>
          <ac:spMkLst>
            <pc:docMk/>
            <pc:sldMk cId="1940078522" sldId="271"/>
            <ac:spMk id="59" creationId="{55B419A7-F817-4767-8CCB-FB0E189C4ACD}"/>
          </ac:spMkLst>
        </pc:spChg>
        <pc:spChg chg="add del">
          <ac:chgData name="sri santhi kadali" userId="ca7cef76776e55c1" providerId="LiveId" clId="{F1A2D70E-3E8B-4A8B-A066-F9D2F49DA2B4}" dt="2021-11-05T23:57:01.272" v="91"/>
          <ac:spMkLst>
            <pc:docMk/>
            <pc:sldMk cId="1940078522" sldId="271"/>
            <ac:spMk id="61" creationId="{9FBB9AF1-CE92-475C-A47B-5FC32922B3E9}"/>
          </ac:spMkLst>
        </pc:spChg>
        <pc:spChg chg="add del">
          <ac:chgData name="sri santhi kadali" userId="ca7cef76776e55c1" providerId="LiveId" clId="{F1A2D70E-3E8B-4A8B-A066-F9D2F49DA2B4}" dt="2021-11-05T23:57:01.272" v="91"/>
          <ac:spMkLst>
            <pc:docMk/>
            <pc:sldMk cId="1940078522" sldId="271"/>
            <ac:spMk id="65" creationId="{7021D92D-08FF-45A6-9109-AC9462C7E8E3}"/>
          </ac:spMkLst>
        </pc:spChg>
        <pc:cxnChg chg="add del">
          <ac:chgData name="sri santhi kadali" userId="ca7cef76776e55c1" providerId="LiveId" clId="{F1A2D70E-3E8B-4A8B-A066-F9D2F49DA2B4}" dt="2021-11-05T23:57:01.272" v="91"/>
          <ac:cxnSpMkLst>
            <pc:docMk/>
            <pc:sldMk cId="1940078522" sldId="271"/>
            <ac:cxnSpMk id="57" creationId="{0CB1C732-7193-4253-8746-850D090A6B4E}"/>
          </ac:cxnSpMkLst>
        </pc:cxnChg>
        <pc:cxnChg chg="add del">
          <ac:chgData name="sri santhi kadali" userId="ca7cef76776e55c1" providerId="LiveId" clId="{F1A2D70E-3E8B-4A8B-A066-F9D2F49DA2B4}" dt="2021-11-05T23:57:01.272" v="91"/>
          <ac:cxnSpMkLst>
            <pc:docMk/>
            <pc:sldMk cId="1940078522" sldId="271"/>
            <ac:cxnSpMk id="63" creationId="{D81E42A3-743C-4C15-9DA8-93AA9AEBFB1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88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6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4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8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8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hyperlink" Target="https://www.pexels.com/photo/book-book-stack-books-literature-1976971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1BA-4A2D-46DF-B1FF-B79B1653A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114679"/>
            <a:ext cx="5364937" cy="139382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200" b="1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Market:-</a:t>
            </a:r>
            <a:br>
              <a:rPr lang="en-US" sz="2000" b="1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on a budget or on vacation who want to utilize products temporarily for their needs.</a:t>
            </a:r>
            <a:br>
              <a:rPr lang="en-IN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F4DFE-FD42-46E6-AB66-23CD814FF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601638"/>
            <a:ext cx="5364936" cy="1869738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propositions:-</a:t>
            </a:r>
          </a:p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renting anything and everything from your neighborhood. An idea that will help to reduce the purchase of  occasionally use products.</a:t>
            </a:r>
          </a:p>
        </p:txBody>
      </p:sp>
      <p:pic>
        <p:nvPicPr>
          <p:cNvPr id="15" name="Picture 3" descr="Illuminated technology network on a dark background">
            <a:extLst>
              <a:ext uri="{FF2B5EF4-FFF2-40B4-BE49-F238E27FC236}">
                <a16:creationId xmlns:a16="http://schemas.microsoft.com/office/drawing/2014/main" id="{B99E507A-FC5D-4D11-BFFF-5BBB70CBD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8" r="32587"/>
          <a:stretch/>
        </p:blipFill>
        <p:spPr>
          <a:xfrm>
            <a:off x="-2288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98B626-17DD-4502-B164-DA583E06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66" y="0"/>
            <a:ext cx="6827772" cy="2438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FCDB0B9-897F-4AAB-A440-E1E8FA018BE1}"/>
              </a:ext>
            </a:extLst>
          </p:cNvPr>
          <p:cNvSpPr txBox="1"/>
          <p:nvPr/>
        </p:nvSpPr>
        <p:spPr>
          <a:xfrm>
            <a:off x="507419" y="4707471"/>
            <a:ext cx="381923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Members:-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PULKIT KHURSIJA</a:t>
            </a: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ANIL KUMAR</a:t>
            </a: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SRI SANTHI</a:t>
            </a: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PRAVEEN PINDI</a:t>
            </a:r>
          </a:p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SHIVA REDDY</a:t>
            </a:r>
          </a:p>
        </p:txBody>
      </p:sp>
    </p:spTree>
    <p:extLst>
      <p:ext uri="{BB962C8B-B14F-4D97-AF65-F5344CB8AC3E}">
        <p14:creationId xmlns:p14="http://schemas.microsoft.com/office/powerpoint/2010/main" val="166624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D7247375-AF77-4F4D-95EC-E883A231F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3207D-1B84-49C2-854A-F305B162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92" y="520993"/>
            <a:ext cx="9052560" cy="1244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7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Winning Features</a:t>
            </a:r>
            <a:br>
              <a:rPr lang="en-US" sz="7200" dirty="0">
                <a:solidFill>
                  <a:srgbClr val="FFFFFF"/>
                </a:solidFill>
              </a:rPr>
            </a:br>
            <a:br>
              <a:rPr lang="en-US" sz="7200" dirty="0">
                <a:solidFill>
                  <a:srgbClr val="FFFFFF"/>
                </a:solidFill>
              </a:rPr>
            </a:br>
            <a:endParaRPr lang="en-US" sz="72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CBF11-010D-4287-A9E9-C6AC17ADC751}"/>
              </a:ext>
            </a:extLst>
          </p:cNvPr>
          <p:cNvSpPr txBox="1"/>
          <p:nvPr/>
        </p:nvSpPr>
        <p:spPr>
          <a:xfrm>
            <a:off x="1409706" y="1738488"/>
            <a:ext cx="9372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pin dropping for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communication between two parties using emails.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of personal data on the database for enhanced security C to C business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classification of items based on their category.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and simple to use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 Complicated site maps for easy navigation.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and future availability of items on 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stamping.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are easily accessible.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commission of sale/ Purchase of commodity by the company for the 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265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BED06181-E952-44A2-ACB4-626C7E6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4566C-05E2-4FC7-94FD-D4CE09B7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142" y="489610"/>
            <a:ext cx="9052560" cy="1307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82F263-7E52-4A0F-BC3A-8A1547C7F419}"/>
              </a:ext>
            </a:extLst>
          </p:cNvPr>
          <p:cNvSpPr txBox="1"/>
          <p:nvPr/>
        </p:nvSpPr>
        <p:spPr>
          <a:xfrm>
            <a:off x="1517902" y="1796974"/>
            <a:ext cx="9121521" cy="431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will easily be used over lower internet speeds.</a:t>
            </a:r>
          </a:p>
          <a:p>
            <a:pPr marL="18288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can be accessed from areas with lower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bandwidthThe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C-to-C business model.</a:t>
            </a:r>
          </a:p>
          <a:p>
            <a:pPr marL="18288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occasional use products and expensive products for short time use will be solved efficiently and within your neighborhood.</a:t>
            </a:r>
          </a:p>
          <a:p>
            <a:pPr marL="18288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and drop locations for items.</a:t>
            </a:r>
          </a:p>
          <a:p>
            <a:pPr marL="18288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of products.</a:t>
            </a:r>
          </a:p>
        </p:txBody>
      </p:sp>
    </p:spTree>
    <p:extLst>
      <p:ext uri="{BB962C8B-B14F-4D97-AF65-F5344CB8AC3E}">
        <p14:creationId xmlns:p14="http://schemas.microsoft.com/office/powerpoint/2010/main" val="183448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B357AA6-46E8-4C17-A0DD-C43839E76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853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56DDF-75CC-4CAF-8686-0004980B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2" y="647993"/>
            <a:ext cx="9052560" cy="990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4A89-4B30-4B1C-AC57-21FA005E142E}"/>
              </a:ext>
            </a:extLst>
          </p:cNvPr>
          <p:cNvSpPr txBox="1"/>
          <p:nvPr/>
        </p:nvSpPr>
        <p:spPr>
          <a:xfrm>
            <a:off x="1413109" y="1845123"/>
            <a:ext cx="919774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that are most often and seldom used : Mowing Tools, Wood Workings, 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Fishing Equipment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Traditional Clothes, Musical Instruments, Books, Camping Gears &amp; Automobiles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Owners may rent out things they don't use much or have extras of. It will also help those who are looking for things but only need them for a short time.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this method, owners may sell objects that accumulate dust in their houses and earn money.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website will also be able to filter items by proximity.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application, our website is similar to Facebook's marketplace and an Indian website named OLX(sell used products), but our website is different in its applicability (rent products )</a:t>
            </a:r>
          </a:p>
          <a:p>
            <a:pPr algn="just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FD78-1D23-4E82-8153-B49B9CA4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34" y="622781"/>
            <a:ext cx="5436108" cy="914400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Products</a:t>
            </a:r>
          </a:p>
        </p:txBody>
      </p:sp>
      <p:pic>
        <p:nvPicPr>
          <p:cNvPr id="21" name="Picture 20" descr="A picture containing grass, outdoor, green, field&#10;&#10;Description automatically generated">
            <a:extLst>
              <a:ext uri="{FF2B5EF4-FFF2-40B4-BE49-F238E27FC236}">
                <a16:creationId xmlns:a16="http://schemas.microsoft.com/office/drawing/2014/main" id="{B3527BA4-EFA7-44A6-90E0-8BB0F066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43" y="1829481"/>
            <a:ext cx="2774731" cy="2121117"/>
          </a:xfrm>
          <a:prstGeom prst="rect">
            <a:avLst/>
          </a:prstGeom>
        </p:spPr>
      </p:pic>
      <p:pic>
        <p:nvPicPr>
          <p:cNvPr id="22" name="Picture 21" descr="A picture containing outdoor, snow, red&#10;&#10;Description automatically generated">
            <a:extLst>
              <a:ext uri="{FF2B5EF4-FFF2-40B4-BE49-F238E27FC236}">
                <a16:creationId xmlns:a16="http://schemas.microsoft.com/office/drawing/2014/main" id="{03097E7D-16C6-4FBA-8AE1-F371F6ED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17" y="1825071"/>
            <a:ext cx="2870849" cy="2123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C72528-0C7D-4B53-89B5-97B3235E6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26" y="1825071"/>
            <a:ext cx="2870849" cy="2121117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07CE2BD-1362-4CF2-A3F0-48F683EF9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89" y="4218494"/>
            <a:ext cx="1327352" cy="2016725"/>
          </a:xfrm>
          <a:prstGeom prst="rect">
            <a:avLst/>
          </a:prstGeom>
        </p:spPr>
      </p:pic>
      <p:pic>
        <p:nvPicPr>
          <p:cNvPr id="25" name="Picture 24" descr="A dress on a mannequin&#10;&#10;Description automatically generated with medium confidence">
            <a:extLst>
              <a:ext uri="{FF2B5EF4-FFF2-40B4-BE49-F238E27FC236}">
                <a16:creationId xmlns:a16="http://schemas.microsoft.com/office/drawing/2014/main" id="{20C6880A-69D3-4BDE-8522-D342EF7D2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8" y="4242898"/>
            <a:ext cx="1450426" cy="2023290"/>
          </a:xfrm>
          <a:prstGeom prst="rect">
            <a:avLst/>
          </a:prstGeom>
        </p:spPr>
      </p:pic>
      <p:pic>
        <p:nvPicPr>
          <p:cNvPr id="26" name="Picture 25" descr="A tent in a grassy area&#10;&#10;Description automatically generated with low confidence">
            <a:extLst>
              <a:ext uri="{FF2B5EF4-FFF2-40B4-BE49-F238E27FC236}">
                <a16:creationId xmlns:a16="http://schemas.microsoft.com/office/drawing/2014/main" id="{CA7D3702-7CE0-4EDB-9C01-572FEC427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17" y="4242898"/>
            <a:ext cx="2870849" cy="2016725"/>
          </a:xfrm>
          <a:prstGeom prst="rect">
            <a:avLst/>
          </a:prstGeom>
        </p:spPr>
      </p:pic>
      <p:pic>
        <p:nvPicPr>
          <p:cNvPr id="27" name="Picture 26" descr="A stack of old books&#10;&#10;Description automatically generated with low confidence">
            <a:extLst>
              <a:ext uri="{FF2B5EF4-FFF2-40B4-BE49-F238E27FC236}">
                <a16:creationId xmlns:a16="http://schemas.microsoft.com/office/drawing/2014/main" id="{DCF25291-3301-408A-A828-6B9749091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81426" y="4229768"/>
            <a:ext cx="2870849" cy="20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Question mark on green pastel background">
            <a:extLst>
              <a:ext uri="{FF2B5EF4-FFF2-40B4-BE49-F238E27FC236}">
                <a16:creationId xmlns:a16="http://schemas.microsoft.com/office/drawing/2014/main" id="{8F85DBDF-EF63-4657-86BD-F04C700E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69FE-EEFC-4F2C-99D3-7D483A2D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892" y="495019"/>
            <a:ext cx="9052560" cy="12965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ADE46F-2AA0-4B8F-95F1-86124F25BC3C}"/>
              </a:ext>
            </a:extLst>
          </p:cNvPr>
          <p:cNvSpPr txBox="1"/>
          <p:nvPr/>
        </p:nvSpPr>
        <p:spPr>
          <a:xfrm>
            <a:off x="1517885" y="2038349"/>
            <a:ext cx="8550039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on google Firebase database.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will be able to handle approximately 8-10 current categories of distinguished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Either of Usernames or emails can be used to signup/sign-in.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on firebase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platform.Small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 of website.</a:t>
            </a:r>
          </a:p>
        </p:txBody>
      </p:sp>
    </p:spTree>
    <p:extLst>
      <p:ext uri="{BB962C8B-B14F-4D97-AF65-F5344CB8AC3E}">
        <p14:creationId xmlns:p14="http://schemas.microsoft.com/office/powerpoint/2010/main" val="409833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9137E474-1A4A-4067-A40A-AD29DB840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" b="1240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3250D-A8C9-4D4A-A243-5D9CE386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617" y="592288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70A6B-026B-4A81-87B8-183E99845BF9}"/>
              </a:ext>
            </a:extLst>
          </p:cNvPr>
          <p:cNvSpPr txBox="1"/>
          <p:nvPr/>
        </p:nvSpPr>
        <p:spPr>
          <a:xfrm>
            <a:off x="1514857" y="1962443"/>
            <a:ext cx="98103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program is to create a user-friendly platform for rental services. With the use of our application (the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-Renting website), we will rent products to consumers who need them for a short amount of time but who are unable to purchase these items since they are only necessary for a short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70024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uleaux de plans">
            <a:extLst>
              <a:ext uri="{FF2B5EF4-FFF2-40B4-BE49-F238E27FC236}">
                <a16:creationId xmlns:a16="http://schemas.microsoft.com/office/drawing/2014/main" id="{36A9E6C1-4596-4B73-8796-D9A2F7830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3DC1-93D9-4D6D-A99A-1FFE16F9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17" y="467018"/>
            <a:ext cx="9052560" cy="1352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plan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23755B-61C3-4A4B-AD3C-2F72D8D7B93C}"/>
              </a:ext>
            </a:extLst>
          </p:cNvPr>
          <p:cNvSpPr/>
          <p:nvPr/>
        </p:nvSpPr>
        <p:spPr>
          <a:xfrm>
            <a:off x="1319187" y="1819568"/>
            <a:ext cx="2466973" cy="1609432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0780F0-BF09-412B-8A0F-D2190AF1FA15}"/>
              </a:ext>
            </a:extLst>
          </p:cNvPr>
          <p:cNvSpPr/>
          <p:nvPr/>
        </p:nvSpPr>
        <p:spPr>
          <a:xfrm>
            <a:off x="4656387" y="1801634"/>
            <a:ext cx="2385302" cy="1586714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0160D-F7CA-4A2F-B376-096EAB8A58EF}"/>
              </a:ext>
            </a:extLst>
          </p:cNvPr>
          <p:cNvSpPr/>
          <p:nvPr/>
        </p:nvSpPr>
        <p:spPr>
          <a:xfrm>
            <a:off x="7910960" y="4298677"/>
            <a:ext cx="2408121" cy="16094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8698BE-7C12-4E6E-9BE1-21809FAA7B0C}"/>
              </a:ext>
            </a:extLst>
          </p:cNvPr>
          <p:cNvSpPr/>
          <p:nvPr/>
        </p:nvSpPr>
        <p:spPr>
          <a:xfrm>
            <a:off x="7873664" y="1675639"/>
            <a:ext cx="2385303" cy="16094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799F5-72AF-45BA-AAD8-51FAFA34E413}"/>
              </a:ext>
            </a:extLst>
          </p:cNvPr>
          <p:cNvSpPr/>
          <p:nvPr/>
        </p:nvSpPr>
        <p:spPr>
          <a:xfrm>
            <a:off x="4604387" y="4477923"/>
            <a:ext cx="2408121" cy="1586715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48121-A508-457F-A8DC-154849BA5BC2}"/>
              </a:ext>
            </a:extLst>
          </p:cNvPr>
          <p:cNvSpPr txBox="1"/>
          <p:nvPr/>
        </p:nvSpPr>
        <p:spPr>
          <a:xfrm>
            <a:off x="1828819" y="2133326"/>
            <a:ext cx="164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 &amp; Identifying Key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DC510-AF29-4528-B887-3F7A2D2B424F}"/>
              </a:ext>
            </a:extLst>
          </p:cNvPr>
          <p:cNvSpPr txBox="1"/>
          <p:nvPr/>
        </p:nvSpPr>
        <p:spPr>
          <a:xfrm>
            <a:off x="4950919" y="2099971"/>
            <a:ext cx="207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Development, Implementation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F9555-79AE-4F39-9BB9-CC1AFB4DBD60}"/>
              </a:ext>
            </a:extLst>
          </p:cNvPr>
          <p:cNvSpPr txBox="1"/>
          <p:nvPr/>
        </p:nvSpPr>
        <p:spPr>
          <a:xfrm>
            <a:off x="8450369" y="1962443"/>
            <a:ext cx="193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User Interface &amp; Backend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34DB21-AE5F-411A-AE04-6951E3EB28BD}"/>
              </a:ext>
            </a:extLst>
          </p:cNvPr>
          <p:cNvSpPr txBox="1"/>
          <p:nvPr/>
        </p:nvSpPr>
        <p:spPr>
          <a:xfrm>
            <a:off x="8522176" y="4780227"/>
            <a:ext cx="193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Validation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7078E-643F-4A9D-98F0-8A1E26675D6D}"/>
              </a:ext>
            </a:extLst>
          </p:cNvPr>
          <p:cNvSpPr txBox="1"/>
          <p:nvPr/>
        </p:nvSpPr>
        <p:spPr>
          <a:xfrm>
            <a:off x="5050509" y="4951082"/>
            <a:ext cx="187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Documentation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FA662E7-781C-490C-AD26-1670363C1400}"/>
              </a:ext>
            </a:extLst>
          </p:cNvPr>
          <p:cNvSpPr/>
          <p:nvPr/>
        </p:nvSpPr>
        <p:spPr>
          <a:xfrm>
            <a:off x="4077556" y="2478893"/>
            <a:ext cx="432048" cy="290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98B7BD2-D27A-4932-91FF-B24F20CE9F7C}"/>
              </a:ext>
            </a:extLst>
          </p:cNvPr>
          <p:cNvSpPr/>
          <p:nvPr/>
        </p:nvSpPr>
        <p:spPr>
          <a:xfrm>
            <a:off x="4077073" y="2478893"/>
            <a:ext cx="432048" cy="2907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9319959-7903-48D4-9348-EE2A8B62ACCE}"/>
              </a:ext>
            </a:extLst>
          </p:cNvPr>
          <p:cNvSpPr/>
          <p:nvPr/>
        </p:nvSpPr>
        <p:spPr>
          <a:xfrm>
            <a:off x="7283669" y="2478893"/>
            <a:ext cx="464690" cy="290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AA3D47E-C66C-4785-A07C-681104796CDA}"/>
              </a:ext>
            </a:extLst>
          </p:cNvPr>
          <p:cNvSpPr/>
          <p:nvPr/>
        </p:nvSpPr>
        <p:spPr>
          <a:xfrm>
            <a:off x="8962621" y="3594538"/>
            <a:ext cx="304798" cy="4098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458E19-1389-4F39-AE05-44C989799649}"/>
              </a:ext>
            </a:extLst>
          </p:cNvPr>
          <p:cNvSpPr/>
          <p:nvPr/>
        </p:nvSpPr>
        <p:spPr>
          <a:xfrm flipH="1">
            <a:off x="7273159" y="5133806"/>
            <a:ext cx="475201" cy="352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07C82-6709-4EF9-8AA9-3CD03F70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4526"/>
            <a:ext cx="960120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1173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82A6BB"/>
      </a:accent1>
      <a:accent2>
        <a:srgbClr val="7F8CBA"/>
      </a:accent2>
      <a:accent3>
        <a:srgbClr val="9F96C6"/>
      </a:accent3>
      <a:accent4>
        <a:srgbClr val="A3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485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Sitka Banner</vt:lpstr>
      <vt:lpstr>Times New Roman</vt:lpstr>
      <vt:lpstr>HeadlinesVTI</vt:lpstr>
      <vt:lpstr>Target Market:-  People on a budget or on vacation who want to utilize products temporarily for their needs. </vt:lpstr>
      <vt:lpstr>Key Winning Features  </vt:lpstr>
      <vt:lpstr>Justification</vt:lpstr>
      <vt:lpstr>Justification</vt:lpstr>
      <vt:lpstr>Key Products</vt:lpstr>
      <vt:lpstr>Capabilities</vt:lpstr>
      <vt:lpstr>Conclusion</vt:lpstr>
      <vt:lpstr>Implementation plan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Market:-  People on a budget or on vacation who want to utilize products temporarily for their needs.</dc:title>
  <dc:creator>Kadali, Sri Santhi</dc:creator>
  <cp:lastModifiedBy>Kadali, Sri Santhi</cp:lastModifiedBy>
  <cp:revision>2</cp:revision>
  <dcterms:created xsi:type="dcterms:W3CDTF">2021-11-04T00:15:27Z</dcterms:created>
  <dcterms:modified xsi:type="dcterms:W3CDTF">2021-11-06T00:11:25Z</dcterms:modified>
</cp:coreProperties>
</file>